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36" r:id="rId3"/>
    <p:sldId id="374" r:id="rId5"/>
    <p:sldId id="378" r:id="rId6"/>
    <p:sldId id="414" r:id="rId7"/>
    <p:sldId id="384" r:id="rId8"/>
    <p:sldId id="375" r:id="rId9"/>
    <p:sldId id="415" r:id="rId10"/>
    <p:sldId id="395" r:id="rId11"/>
    <p:sldId id="376" r:id="rId12"/>
    <p:sldId id="312" r:id="rId13"/>
    <p:sldId id="388" r:id="rId14"/>
    <p:sldId id="412" r:id="rId15"/>
    <p:sldId id="410" r:id="rId16"/>
    <p:sldId id="260" r:id="rId17"/>
    <p:sldId id="352" r:id="rId18"/>
    <p:sldId id="394" r:id="rId19"/>
    <p:sldId id="455" r:id="rId20"/>
    <p:sldId id="3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90" y="354"/>
      </p:cViewPr>
      <p:guideLst>
        <p:guide orient="horz" pos="2177"/>
        <p:guide pos="65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9860F-3D4E-4B43-B5B4-A487B7F2EB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microsoft.com/office/2007/relationships/media" Target="../media/media2.wmv"/><Relationship Id="rId3" Type="http://schemas.openxmlformats.org/officeDocument/2006/relationships/video" Target="../media/media2.wmv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microsoft.com/office/2007/relationships/media" Target="../media/media3.wmv"/><Relationship Id="rId2" Type="http://schemas.openxmlformats.org/officeDocument/2006/relationships/video" Target="../media/media3.wmv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pic>
        <p:nvPicPr>
          <p:cNvPr id="2" name="media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813" y="3350004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466887"/>
            <a:ext cx="42385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JavaScript</a:t>
            </a:r>
            <a:endParaRPr lang="en-US" altLang="zh-CN" sz="48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三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feifei</a:t>
            </a:r>
            <a:endParaRPr lang="en-US" altLang="zh-CN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函数问题引入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36691"/>
            <a:ext cx="2762199" cy="90134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函数是通常是把一系列重复使用的操作封装成一个方法，方便调用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779822" y="1473210"/>
            <a:ext cx="300981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什么是函数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4820291" y="3638409"/>
            <a:ext cx="2514292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function  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funName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(){}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02466" y="3086409"/>
            <a:ext cx="3104487" cy="55302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定义一个函数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391103" y="5181691"/>
            <a:ext cx="2681301" cy="338180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有名函数，匿名函数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471371" y="4630845"/>
            <a:ext cx="3247826" cy="55084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函数分类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08517" y="246690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197691" y="460728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05432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37" grpId="0"/>
      <p:bldP spid="45" grpId="0"/>
      <p:bldP spid="46" grpId="0"/>
      <p:bldP spid="47" grpId="0"/>
      <p:bldP spid="48" grpId="0"/>
      <p:bldP spid="54" grpId="0" bldLvl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49342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函数代码贴图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93844" y="729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有名函数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14" y="1203398"/>
            <a:ext cx="2105025" cy="1323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83803" y="729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匿名函数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178" y="1266893"/>
            <a:ext cx="3533775" cy="1333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250" y="3032198"/>
            <a:ext cx="2628900" cy="3657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813" y="3613666"/>
            <a:ext cx="4076700" cy="26765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90311" y="26628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函数表达式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495751" y="30936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函数传参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603" y="3863128"/>
            <a:ext cx="2447925" cy="22955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336816" y="342900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返回值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的作用域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3" y="974192"/>
            <a:ext cx="5198432" cy="18064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47155" y="1405890"/>
            <a:ext cx="4428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</a:t>
            </a:r>
            <a:r>
              <a:rPr lang="en-US" altLang="zh-CN" dirty="0"/>
              <a:t> JS </a:t>
            </a:r>
            <a:r>
              <a:rPr lang="zh-CN" altLang="en-US" dirty="0"/>
              <a:t>的规则是先定义，然后执行</a:t>
            </a:r>
            <a:endParaRPr lang="en-US" altLang="zh-CN" dirty="0"/>
          </a:p>
          <a:p>
            <a:r>
              <a:rPr lang="zh-CN" altLang="en-US" dirty="0"/>
              <a:t>所以，要写代码的时候要注意这点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5" y="3174436"/>
            <a:ext cx="4096629" cy="30831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71930" y="4159522"/>
            <a:ext cx="2446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子作用域会修改父作用域的值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066" y="3174436"/>
            <a:ext cx="3585826" cy="308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定时器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9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定时器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67265" y="2768600"/>
            <a:ext cx="1321435" cy="301434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78765" y="2649220"/>
            <a:ext cx="3787140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106507" y="1104543"/>
            <a:ext cx="2581021" cy="527201"/>
            <a:chOff x="-60132" y="-24002"/>
            <a:chExt cx="1140252" cy="528058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60132" y="-24002"/>
              <a:ext cx="1080120" cy="46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setTimeout</a:t>
              </a:r>
              <a:endPara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2268015" y="187296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设置延时器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30" name="Group 22"/>
          <p:cNvGrpSpPr/>
          <p:nvPr/>
        </p:nvGrpSpPr>
        <p:grpSpPr bwMode="auto">
          <a:xfrm>
            <a:off x="2219717" y="5364013"/>
            <a:ext cx="2563078" cy="503238"/>
            <a:chOff x="-72363" y="1"/>
            <a:chExt cx="141767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57839" y="1"/>
              <a:ext cx="13242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72363" y="20822"/>
              <a:ext cx="1417676" cy="46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setInterval</a:t>
              </a:r>
              <a:endPara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7161284" y="186021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清除定时器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2184471" y="604986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设置定时器</a:t>
            </a:r>
            <a:endParaRPr lang="en-US" altLang="zh-CN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7161284" y="604986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清除定时器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7031452" y="1128506"/>
            <a:ext cx="2510021" cy="503238"/>
            <a:chOff x="-41176" y="0"/>
            <a:chExt cx="112129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41176" y="34296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  </a:t>
              </a:r>
              <a:r>
                <a:rPr lang="en-US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clearTimeout</a:t>
              </a:r>
              <a:endParaRPr lang="zh-CN" alt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  <p:grpSp>
        <p:nvGrpSpPr>
          <p:cNvPr id="56" name="Group 22"/>
          <p:cNvGrpSpPr/>
          <p:nvPr/>
        </p:nvGrpSpPr>
        <p:grpSpPr bwMode="auto">
          <a:xfrm>
            <a:off x="7051534" y="5361268"/>
            <a:ext cx="3273293" cy="503238"/>
            <a:chOff x="-57839" y="1"/>
            <a:chExt cx="145715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7" name="矩形 46"/>
            <p:cNvSpPr>
              <a:spLocks noChangeArrowheads="1"/>
            </p:cNvSpPr>
            <p:nvPr/>
          </p:nvSpPr>
          <p:spPr bwMode="auto">
            <a:xfrm>
              <a:off x="-57839" y="1"/>
              <a:ext cx="1324220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47"/>
            <p:cNvSpPr>
              <a:spLocks noChangeArrowheads="1"/>
            </p:cNvSpPr>
            <p:nvPr/>
          </p:nvSpPr>
          <p:spPr bwMode="auto">
            <a:xfrm>
              <a:off x="-18359" y="20821"/>
              <a:ext cx="1417676" cy="462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Consolas" panose="020B0609020204030204" pitchFamily="49" charset="0"/>
                  <a:cs typeface="+mn-ea"/>
                  <a:sym typeface="+mn-lt"/>
                </a:rPr>
                <a:t>clearInterval</a:t>
              </a:r>
              <a:endPara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4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49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449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8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1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6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定时器代码贴图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1385" y="5540807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清除定时器的时候，要给定时器加个名字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0631" y="4617477"/>
            <a:ext cx="1061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PS: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0" y="817910"/>
            <a:ext cx="4410075" cy="3705225"/>
          </a:xfrm>
          <a:prstGeom prst="rect">
            <a:avLst/>
          </a:prstGeom>
        </p:spPr>
      </p:pic>
      <p:pic>
        <p:nvPicPr>
          <p:cNvPr id="34" name="定时器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253098"/>
            <a:ext cx="5816128" cy="3534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48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作业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ta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1282" y="694988"/>
            <a:ext cx="6309497" cy="5954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09" y="1140500"/>
            <a:ext cx="7628571" cy="19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7195169" y="207924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7863610" y="1997321"/>
            <a:ext cx="38330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的</a:t>
            </a:r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Math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对象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7195169" y="290367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7863610" y="2872288"/>
            <a:ext cx="38330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的日期对象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7195169" y="372810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7863840" y="3697288"/>
            <a:ext cx="3609340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的函数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7195169" y="455253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7863610" y="4521146"/>
            <a:ext cx="3833090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的定时器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0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1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 bldLvl="0" animBg="1"/>
      <p:bldP spid="26" grpId="0" animBg="1"/>
      <p:bldP spid="2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3730870" y="2197893"/>
            <a:ext cx="400343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Math</a:t>
            </a: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对象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Math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方法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85680" y="2750185"/>
            <a:ext cx="1321435" cy="305117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50825" y="2649220"/>
            <a:ext cx="3815080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5373262" y="5229989"/>
            <a:ext cx="1185322" cy="503238"/>
            <a:chOff x="0" y="0"/>
            <a:chExt cx="11836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18367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max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4729816" y="587716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最大数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8689156" y="5252400"/>
            <a:ext cx="1317625" cy="503238"/>
            <a:chOff x="-53268" y="0"/>
            <a:chExt cx="131578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-53268" y="23533"/>
              <a:ext cx="1315788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random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6901477" y="5231318"/>
            <a:ext cx="1258414" cy="503238"/>
            <a:chOff x="0" y="0"/>
            <a:chExt cx="170252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702527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265108" y="28512"/>
              <a:ext cx="1417676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min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2295672" y="5232225"/>
            <a:ext cx="978222" cy="503238"/>
            <a:chOff x="0" y="0"/>
            <a:chExt cx="120088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120760" y="37613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floor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4184938" y="1158390"/>
            <a:ext cx="847938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152877" y="35618"/>
              <a:ext cx="773285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abs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3789222" y="5229989"/>
            <a:ext cx="970341" cy="503238"/>
            <a:chOff x="0" y="0"/>
            <a:chExt cx="1250322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170202" y="46704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ceil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6377203" y="587281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最小值  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3548694" y="185454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绝对值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538540" y="578907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向下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2969549" y="580380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向上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8208920" y="592589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随机数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52" name="Group 22"/>
          <p:cNvGrpSpPr/>
          <p:nvPr/>
        </p:nvGrpSpPr>
        <p:grpSpPr bwMode="auto">
          <a:xfrm>
            <a:off x="9449120" y="1157857"/>
            <a:ext cx="1002030" cy="503238"/>
            <a:chOff x="-40092" y="0"/>
            <a:chExt cx="129115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47"/>
            <p:cNvSpPr>
              <a:spLocks noChangeArrowheads="1"/>
            </p:cNvSpPr>
            <p:nvPr/>
          </p:nvSpPr>
          <p:spPr bwMode="auto">
            <a:xfrm>
              <a:off x="-40092" y="61059"/>
              <a:ext cx="1291154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round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矩形 60"/>
          <p:cNvSpPr>
            <a:spLocks noChangeArrowheads="1"/>
          </p:cNvSpPr>
          <p:nvPr/>
        </p:nvSpPr>
        <p:spPr bwMode="auto">
          <a:xfrm>
            <a:off x="8749032" y="185904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取整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6" name="Group 22"/>
          <p:cNvGrpSpPr/>
          <p:nvPr/>
        </p:nvGrpSpPr>
        <p:grpSpPr bwMode="auto">
          <a:xfrm>
            <a:off x="7878476" y="1159566"/>
            <a:ext cx="869142" cy="503238"/>
            <a:chOff x="0" y="0"/>
            <a:chExt cx="111992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47"/>
            <p:cNvSpPr>
              <a:spLocks noChangeArrowheads="1"/>
            </p:cNvSpPr>
            <p:nvPr/>
          </p:nvSpPr>
          <p:spPr bwMode="auto">
            <a:xfrm>
              <a:off x="39803" y="60849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pow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矩形 60"/>
          <p:cNvSpPr>
            <a:spLocks noChangeArrowheads="1"/>
          </p:cNvSpPr>
          <p:nvPr/>
        </p:nvSpPr>
        <p:spPr bwMode="auto">
          <a:xfrm>
            <a:off x="7117009" y="183305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X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</a:t>
            </a: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y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次方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60" name="Group 22"/>
          <p:cNvGrpSpPr/>
          <p:nvPr/>
        </p:nvGrpSpPr>
        <p:grpSpPr bwMode="auto">
          <a:xfrm>
            <a:off x="2295672" y="1157857"/>
            <a:ext cx="1185322" cy="743473"/>
            <a:chOff x="0" y="0"/>
            <a:chExt cx="1080120" cy="744681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47"/>
            <p:cNvSpPr>
              <a:spLocks noChangeArrowheads="1"/>
            </p:cNvSpPr>
            <p:nvPr/>
          </p:nvSpPr>
          <p:spPr bwMode="auto">
            <a:xfrm>
              <a:off x="198614" y="35644"/>
              <a:ext cx="726834" cy="709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sqrt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矩形 60"/>
          <p:cNvSpPr>
            <a:spLocks noChangeArrowheads="1"/>
          </p:cNvSpPr>
          <p:nvPr/>
        </p:nvSpPr>
        <p:spPr bwMode="auto">
          <a:xfrm>
            <a:off x="1625357" y="184534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开方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9" name="Group 22"/>
          <p:cNvGrpSpPr/>
          <p:nvPr/>
        </p:nvGrpSpPr>
        <p:grpSpPr bwMode="auto">
          <a:xfrm>
            <a:off x="6031707" y="1157857"/>
            <a:ext cx="847938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47"/>
            <p:cNvSpPr>
              <a:spLocks noChangeArrowheads="1"/>
            </p:cNvSpPr>
            <p:nvPr/>
          </p:nvSpPr>
          <p:spPr bwMode="auto">
            <a:xfrm>
              <a:off x="198614" y="35644"/>
              <a:ext cx="726834" cy="40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PI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矩形 60"/>
          <p:cNvSpPr>
            <a:spLocks noChangeArrowheads="1"/>
          </p:cNvSpPr>
          <p:nvPr/>
        </p:nvSpPr>
        <p:spPr bwMode="auto">
          <a:xfrm>
            <a:off x="5351338" y="182614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π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9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99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9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9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99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9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4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699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975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74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74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674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74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7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25" grpId="0"/>
      <p:bldP spid="47" grpId="0"/>
      <p:bldP spid="48" grpId="0"/>
      <p:bldP spid="49" grpId="0"/>
      <p:bldP spid="50" grpId="0"/>
      <p:bldP spid="51" grpId="0"/>
      <p:bldP spid="55" grpId="0"/>
      <p:bldP spid="59" grpId="0"/>
      <p:bldP spid="78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Math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方法代码贴图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717549"/>
            <a:ext cx="6230938" cy="603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03758" y="2257860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日期对象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Date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方法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9845040" y="2750185"/>
            <a:ext cx="1321435" cy="3033395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630" y="2649220"/>
            <a:ext cx="3851275" cy="2249170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1440521" y="5219630"/>
            <a:ext cx="2394116" cy="503238"/>
            <a:chOff x="-89480" y="-14035"/>
            <a:chExt cx="123634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-89480" y="-14035"/>
              <a:ext cx="1236347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-20891" y="20140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getHours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414081" y="581750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获取分钟  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1440522" y="582124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获取小时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7236338" y="580995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获取秒数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62" name="文本框 47"/>
          <p:cNvSpPr>
            <a:spLocks noChangeArrowheads="1"/>
          </p:cNvSpPr>
          <p:nvPr/>
        </p:nvSpPr>
        <p:spPr bwMode="auto">
          <a:xfrm>
            <a:off x="1524696" y="1280429"/>
            <a:ext cx="2008093" cy="103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sqrt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8" name="矩形 60"/>
          <p:cNvSpPr>
            <a:spLocks noChangeArrowheads="1"/>
          </p:cNvSpPr>
          <p:nvPr/>
        </p:nvSpPr>
        <p:spPr bwMode="auto">
          <a:xfrm>
            <a:off x="1288328" y="183053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获取年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9" name="Group 22"/>
          <p:cNvGrpSpPr/>
          <p:nvPr/>
        </p:nvGrpSpPr>
        <p:grpSpPr bwMode="auto">
          <a:xfrm>
            <a:off x="4036919" y="1135132"/>
            <a:ext cx="2394115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47"/>
            <p:cNvSpPr>
              <a:spLocks noChangeArrowheads="1"/>
            </p:cNvSpPr>
            <p:nvPr/>
          </p:nvSpPr>
          <p:spPr bwMode="auto">
            <a:xfrm>
              <a:off x="154579" y="35561"/>
              <a:ext cx="726834" cy="40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getMonth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Group 22"/>
          <p:cNvGrpSpPr/>
          <p:nvPr/>
        </p:nvGrpSpPr>
        <p:grpSpPr bwMode="auto">
          <a:xfrm>
            <a:off x="1288329" y="1135132"/>
            <a:ext cx="2394115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47"/>
            <p:cNvSpPr>
              <a:spLocks noChangeArrowheads="1"/>
            </p:cNvSpPr>
            <p:nvPr/>
          </p:nvSpPr>
          <p:spPr bwMode="auto">
            <a:xfrm>
              <a:off x="198614" y="35644"/>
              <a:ext cx="726834" cy="40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getFullYear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Group 22"/>
          <p:cNvGrpSpPr/>
          <p:nvPr/>
        </p:nvGrpSpPr>
        <p:grpSpPr bwMode="auto">
          <a:xfrm>
            <a:off x="6882811" y="1131944"/>
            <a:ext cx="2394115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47"/>
            <p:cNvSpPr>
              <a:spLocks noChangeArrowheads="1"/>
            </p:cNvSpPr>
            <p:nvPr/>
          </p:nvSpPr>
          <p:spPr bwMode="auto">
            <a:xfrm>
              <a:off x="198614" y="35644"/>
              <a:ext cx="726834" cy="40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getDate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0" name="矩形 60"/>
          <p:cNvSpPr>
            <a:spLocks noChangeArrowheads="1"/>
          </p:cNvSpPr>
          <p:nvPr/>
        </p:nvSpPr>
        <p:spPr bwMode="auto">
          <a:xfrm>
            <a:off x="4036918" y="174943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获取月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1" name="矩形 60"/>
          <p:cNvSpPr>
            <a:spLocks noChangeArrowheads="1"/>
          </p:cNvSpPr>
          <p:nvPr/>
        </p:nvSpPr>
        <p:spPr bwMode="auto">
          <a:xfrm>
            <a:off x="6493248" y="1815325"/>
            <a:ext cx="2783678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获取日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72" name="Group 22"/>
          <p:cNvGrpSpPr/>
          <p:nvPr/>
        </p:nvGrpSpPr>
        <p:grpSpPr bwMode="auto">
          <a:xfrm>
            <a:off x="4457633" y="5222352"/>
            <a:ext cx="2394116" cy="503238"/>
            <a:chOff x="-89480" y="-14035"/>
            <a:chExt cx="123634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3" name="矩形 46"/>
            <p:cNvSpPr>
              <a:spLocks noChangeArrowheads="1"/>
            </p:cNvSpPr>
            <p:nvPr/>
          </p:nvSpPr>
          <p:spPr bwMode="auto">
            <a:xfrm>
              <a:off x="-89480" y="-14035"/>
              <a:ext cx="1236347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47"/>
            <p:cNvSpPr>
              <a:spLocks noChangeArrowheads="1"/>
            </p:cNvSpPr>
            <p:nvPr/>
          </p:nvSpPr>
          <p:spPr bwMode="auto">
            <a:xfrm>
              <a:off x="-20891" y="20140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getMinutes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5" name="Group 22"/>
          <p:cNvGrpSpPr/>
          <p:nvPr/>
        </p:nvGrpSpPr>
        <p:grpSpPr bwMode="auto">
          <a:xfrm>
            <a:off x="7236337" y="5219630"/>
            <a:ext cx="2394116" cy="503238"/>
            <a:chOff x="-89480" y="-14035"/>
            <a:chExt cx="1236347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76" name="矩形 46"/>
            <p:cNvSpPr>
              <a:spLocks noChangeArrowheads="1"/>
            </p:cNvSpPr>
            <p:nvPr/>
          </p:nvSpPr>
          <p:spPr bwMode="auto">
            <a:xfrm>
              <a:off x="-89480" y="-14035"/>
              <a:ext cx="1236347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7" name="文本框 47"/>
            <p:cNvSpPr>
              <a:spLocks noChangeArrowheads="1"/>
            </p:cNvSpPr>
            <p:nvPr/>
          </p:nvSpPr>
          <p:spPr bwMode="auto">
            <a:xfrm>
              <a:off x="-20891" y="20140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getSeconds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Group 22"/>
          <p:cNvGrpSpPr/>
          <p:nvPr/>
        </p:nvGrpSpPr>
        <p:grpSpPr bwMode="auto">
          <a:xfrm>
            <a:off x="9717159" y="1131944"/>
            <a:ext cx="1185322" cy="503238"/>
            <a:chOff x="0" y="0"/>
            <a:chExt cx="118367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18367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getDay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矩形 60"/>
          <p:cNvSpPr>
            <a:spLocks noChangeArrowheads="1"/>
          </p:cNvSpPr>
          <p:nvPr/>
        </p:nvSpPr>
        <p:spPr bwMode="auto">
          <a:xfrm>
            <a:off x="9190515" y="1826819"/>
            <a:ext cx="239411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获取周几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54" name="Group 22"/>
          <p:cNvGrpSpPr/>
          <p:nvPr/>
        </p:nvGrpSpPr>
        <p:grpSpPr bwMode="auto">
          <a:xfrm>
            <a:off x="10270567" y="5219630"/>
            <a:ext cx="1461135" cy="503238"/>
            <a:chOff x="-32812" y="0"/>
            <a:chExt cx="1143908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47"/>
            <p:cNvSpPr>
              <a:spLocks noChangeArrowheads="1"/>
            </p:cNvSpPr>
            <p:nvPr/>
          </p:nvSpPr>
          <p:spPr bwMode="auto">
            <a:xfrm>
              <a:off x="-32812" y="23533"/>
              <a:ext cx="1143908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Date.now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0" name="矩形 60"/>
          <p:cNvSpPr>
            <a:spLocks noChangeArrowheads="1"/>
          </p:cNvSpPr>
          <p:nvPr/>
        </p:nvSpPr>
        <p:spPr bwMode="auto">
          <a:xfrm>
            <a:off x="9731329" y="5864506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时间戳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75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99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25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24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24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824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324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875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175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675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175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675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75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bldLvl="0" animBg="1"/>
      <p:bldP spid="47" grpId="0"/>
      <p:bldP spid="49" grpId="0"/>
      <p:bldP spid="51" grpId="0"/>
      <p:bldP spid="78" grpId="0"/>
      <p:bldP spid="70" grpId="0"/>
      <p:bldP spid="71" grpId="0"/>
      <p:bldP spid="53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Date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0" y="675573"/>
            <a:ext cx="10432391" cy="34810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72266" y="5619576"/>
            <a:ext cx="866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请思考，如果秒数小于</a:t>
            </a:r>
            <a:r>
              <a:rPr lang="en-US" altLang="zh-CN" dirty="0"/>
              <a:t>10</a:t>
            </a:r>
            <a:r>
              <a:rPr lang="zh-CN" altLang="en-US" dirty="0"/>
              <a:t>，或者分钟数小于</a:t>
            </a:r>
            <a:r>
              <a:rPr lang="en-US" altLang="zh-CN" dirty="0"/>
              <a:t>10</a:t>
            </a:r>
            <a:r>
              <a:rPr lang="zh-CN" altLang="en-US" dirty="0"/>
              <a:t>，那么显示的个位数，并不会前面补</a:t>
            </a:r>
            <a:r>
              <a:rPr lang="en-US" altLang="zh-CN" dirty="0"/>
              <a:t>0</a:t>
            </a:r>
            <a:endParaRPr lang="en-US" altLang="zh-CN" dirty="0"/>
          </a:p>
          <a:p>
            <a:r>
              <a:rPr lang="zh-CN" altLang="en-US" dirty="0"/>
              <a:t>应该怎样修改代码，可以让达到小于</a:t>
            </a:r>
            <a:r>
              <a:rPr lang="en-US" altLang="zh-CN" dirty="0"/>
              <a:t>10</a:t>
            </a:r>
            <a:r>
              <a:rPr lang="zh-CN" altLang="en-US" dirty="0"/>
              <a:t>，就补</a:t>
            </a:r>
            <a:r>
              <a:rPr lang="en-US" altLang="zh-CN" dirty="0"/>
              <a:t>0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710757" y="4696246"/>
            <a:ext cx="1061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PS: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74224" y="4821585"/>
            <a:ext cx="8666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时间戳：格林威治时间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1970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日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时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分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秒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北京时间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1970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01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日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08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时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分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00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秒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起至现在的总秒数。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函数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828</Words>
  <Application>WPS 演示</Application>
  <PresentationFormat>宽屏</PresentationFormat>
  <Paragraphs>205</Paragraphs>
  <Slides>18</Slides>
  <Notes>17</Notes>
  <HiddenSlides>0</HiddenSlides>
  <MMClips>3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Tw Cen MT</vt:lpstr>
      <vt:lpstr>Wingdings 3</vt:lpstr>
      <vt:lpstr>Consolas</vt:lpstr>
      <vt:lpstr>Agency FB</vt:lpstr>
      <vt:lpstr>Times New Roman</vt:lpstr>
      <vt:lpstr>微软雅黑</vt:lpstr>
      <vt:lpstr>Calibri</vt:lpstr>
      <vt:lpstr>方正尚酷简体</vt:lpstr>
      <vt:lpstr>华文仿宋</vt:lpstr>
      <vt:lpstr>Arial Unicode MS</vt:lpstr>
      <vt:lpstr>Tw Cen MT Condensed</vt:lpstr>
      <vt:lpstr>等线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JiaNeng</cp:lastModifiedBy>
  <cp:revision>10</cp:revision>
  <dcterms:created xsi:type="dcterms:W3CDTF">2017-04-11T03:57:00Z</dcterms:created>
  <dcterms:modified xsi:type="dcterms:W3CDTF">2019-08-12T11:14:27Z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